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Организация игры </a:t>
            </a:r>
          </a:p>
          <a:p>
            <a:pPr algn="ctr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в первой младшей группе</a:t>
            </a:r>
          </a:p>
          <a:p>
            <a:pPr algn="ctr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(от 1,5 до 3,5 лет)</a:t>
            </a:r>
          </a:p>
          <a:p>
            <a:pPr algn="ctr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Красноярск,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3036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Самостоятельное разворачивание игровых действий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(с одним сюжетом)  детьми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Создание игровой среды:</a:t>
            </a:r>
          </a:p>
          <a:p>
            <a:pPr>
              <a:buNone/>
            </a:pPr>
            <a:endParaRPr lang="ru-RU" sz="3600" dirty="0"/>
          </a:p>
          <a:p>
            <a:r>
              <a:rPr lang="ru-RU" sz="3600" dirty="0"/>
              <a:t>посадить игрушки за стол;</a:t>
            </a:r>
          </a:p>
          <a:p>
            <a:r>
              <a:rPr lang="ru-RU" sz="3600" dirty="0"/>
              <a:t>поставить перед ними тарелки;</a:t>
            </a:r>
          </a:p>
          <a:p>
            <a:r>
              <a:rPr lang="ru-RU" sz="3600" dirty="0"/>
              <a:t>положить ложки.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ИГРА С ДВУМЯ ВЗАИМОСВЯЗАННЫМИ СЮЖЕТАМИ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/>
              <a:t>Педагог берет куклу и говорит с ней: «Маша, почему ты грустная? Есть хочешь? Дать каши?» Обращается к наблюдающему за игрой малышу: «Оля, свари кукле кашу. Она есть хочет». Ребенок варит кашу на игровой плите. Педагог в это время берет ложку, ставит тарелку на стол. Обращаясь к кукле: «Сейчас Оля нам кашу принесет. Будешь есть, а потом спать». Кормит куклу. Затем обращается к другому ребенку «Олег, кукла поела. Теперь ей спать пора. Уложишь ее спать?»</a:t>
            </a:r>
          </a:p>
          <a:p>
            <a:pPr algn="just">
              <a:buNone/>
            </a:pPr>
            <a:r>
              <a:rPr lang="ru-RU" dirty="0"/>
              <a:t>	Если дети затрудняются, то педагог подсказывает, где взять игрушки, с чего начать действия.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2. Формирование игрового действия с предметом-заместителем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	Педагог, предварительно убрав игрушечные ложечки и приготовив палочку, начинает играть: «Кукла есть хочет, покормлю ее кашей. Вот тарелка, а ложки нет. А вот у нас ложка (берет палочку). Ешь, Маша (кормит куклу палочкой вместо ложки)»  Обращается к одному из детей: «Не наелась Маша. Покорми ты ее еще. Вот тебе ложка (дает палочку) Это у нас как будто ложка! А я пока кроватку ей приготовлю»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Стимулирование  детей к словесному обозначению игровых действий: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  <a:p>
            <a:pPr algn="just"/>
            <a:r>
              <a:rPr lang="ru-RU" sz="3200" dirty="0"/>
              <a:t>А, что это у тебя? Ложка?</a:t>
            </a:r>
          </a:p>
          <a:p>
            <a:r>
              <a:rPr lang="ru-RU" sz="3200" dirty="0"/>
              <a:t>А где у тебя хлеб?</a:t>
            </a:r>
          </a:p>
          <a:p>
            <a:r>
              <a:rPr lang="ru-RU" sz="3200" dirty="0"/>
              <a:t>Чем ты свою куклу кормишь?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Преодоление стереотипных манипуляций с игрушками и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застревания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на одном игровом действии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	Подключение педагога к игровым действиям ребенка: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ребенок манипулирует с предметом, а педагог в вербальной форме приписывает его действиям условный смысл. Ребенок катает грузовик. Педагог: «Грузовик за кирпичом поехал? Привезет кирпичи, чтобы строить дом. Кукле нужен дом. Где у нас кирпичи?»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игровые действия взрослого дополняют игровые действия ребенка и стимулируют его к переходу к новому действию. Ребенок бесконечно варит что-то на плите. Педагог садит за стол игрушки и начинает с ними разговаривать: «Маша, есть хочешь? Видишь Оля что-то варит. Оля, ты что варишь? Кашу? Уже наверное сварилась. Маша как раз есть хочет»</a:t>
            </a:r>
          </a:p>
          <a:p>
            <a:pPr marL="457200" indent="-45720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Формирование игрового действия с воображаемыми предметами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2800" dirty="0"/>
              <a:t>Педагог, играя с детьми, протягивает ребенку воображаемую конфету: «Олег, возьми конфету, угости мишку». Если ребенок не принимает предложения, педагог сам угощает мишку воображаемой конфетой: «Мишка, попробуй вкусную конфету. Ест, улыбается. Олег, у меня есть еще одна (берет со стола еще одну воображаемую конфету). Вот попробуй и ты»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3. Переход от игры с 1-2 детьми к игре с большой группой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Воспитатель ставит в ряд несколько стульев и говорит: «Это автобус. Я поеду на автобусе в лес. Кто едет со мной? Садитесь в автобус. Автобус большой все поместятся. Я вас повезу. Где мой руль? Поехали. </a:t>
            </a:r>
            <a:r>
              <a:rPr lang="ru-RU" dirty="0" err="1"/>
              <a:t>Ррр</a:t>
            </a:r>
            <a:r>
              <a:rPr lang="ru-RU" dirty="0"/>
              <a:t> (изображает шум мотора). Все дети едут. Остановились. Давайте пойдем в лес гулять. Выходите. Будем ягоды собирать (срывает воображаемую ягоду и ест ее). Вкусная! Вы тоже собирайте ягоды. А теперь надо ехать обратно. Садимся в автобус. Сейчас он поедет. Никто в лесу не остался?»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Направление детей на дополнению по смыслу условных действий сверстника (перевод детей к взаимодействию в рамках общего сюжета)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2800" dirty="0"/>
              <a:t>Развертывая кормление игрушек: «Саша уже тарелку для каши приготовил. Настя, подай ему кастрюлю с кашей»</a:t>
            </a:r>
          </a:p>
          <a:p>
            <a:pPr algn="just">
              <a:buNone/>
            </a:pPr>
            <a:r>
              <a:rPr lang="ru-RU" sz="2800" dirty="0"/>
              <a:t>	</a:t>
            </a:r>
          </a:p>
          <a:p>
            <a:pPr algn="just">
              <a:buNone/>
            </a:pPr>
            <a:r>
              <a:rPr lang="ru-RU" sz="2800" dirty="0"/>
              <a:t>	Играя с детьми в поездку в лес: «Антон, какую ты большую ягоду нашел (ягода воображаемая). Угости ею Диму»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Обрамление сюжетным контекстом предметное взаимодействие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Дети катают машинку. Педагог садит мягкую игрушку рядом с одним из детей, а возле другого кладет несколько кубиков: «Вот кирпичики. Их можно перевозить на машине. Олег, ты нагружай. Теперь отправляй машину Антону. У его мишки нет дома. Антон, а ты разгружай машину. Она снова поедет к Олегу за кирпичами. Когда все кирпичи перевезете можно будет строить дом мишке».</a:t>
            </a:r>
          </a:p>
          <a:p>
            <a:pPr algn="just">
              <a:buNone/>
            </a:pPr>
            <a:r>
              <a:rPr lang="ru-RU" dirty="0"/>
              <a:t>	Дети начинают сами действовать в рамках сюжета: «Давай, кирпичи!», «На, ешь мороженое!», «Вари кашу».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Проверить освоение детьми игровых умений можно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наблюдая за их самостоятельной игрой.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Игровые умения детей 3-3,5 лет сформированы, если в самостоятельной игре они:</a:t>
            </a:r>
          </a:p>
          <a:p>
            <a:pPr marL="457200" indent="-457200" algn="just">
              <a:buAutoNum type="arabicPeriod"/>
            </a:pPr>
            <a:r>
              <a:rPr lang="ru-RU" dirty="0"/>
              <a:t>развертывают цепочки из 2-3 действий с сюжетными игрушками;</a:t>
            </a:r>
          </a:p>
          <a:p>
            <a:pPr marL="457200" indent="-457200" algn="just">
              <a:buAutoNum type="arabicPeriod"/>
            </a:pPr>
            <a:r>
              <a:rPr lang="ru-RU" dirty="0"/>
              <a:t>включают в игру отдельные предметы заместители:</a:t>
            </a:r>
          </a:p>
          <a:p>
            <a:pPr marL="457200" indent="-457200" algn="just">
              <a:buAutoNum type="arabicPeriod"/>
            </a:pPr>
            <a:r>
              <a:rPr lang="ru-RU" dirty="0"/>
              <a:t>называют действия с ними;</a:t>
            </a:r>
          </a:p>
          <a:p>
            <a:pPr marL="457200" indent="-457200" algn="just">
              <a:buAutoNum type="arabicPeriod"/>
            </a:pPr>
            <a:r>
              <a:rPr lang="ru-RU" dirty="0"/>
              <a:t>могут вызвать с помощью игрушки или речевого обращения ответное игровое действие сверстника.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Целевой ориентир: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	</a:t>
            </a:r>
            <a:r>
              <a:rPr lang="ru-RU" sz="2600" dirty="0"/>
              <a:t>к 3,5 годам ребенок умеет осуществлять разнообразные условные игровые действия:</a:t>
            </a:r>
          </a:p>
          <a:p>
            <a:pPr algn="just"/>
            <a:r>
              <a:rPr lang="ru-RU" sz="2600" dirty="0"/>
              <a:t>развертывать условные действия с сюжетной игрушкой, предметом-заместителем, воображаемым предметом;</a:t>
            </a:r>
          </a:p>
          <a:p>
            <a:pPr algn="just"/>
            <a:r>
              <a:rPr lang="ru-RU" sz="2600" dirty="0"/>
              <a:t>связывать 2-3 игровых действия в смысловую цепочку;</a:t>
            </a:r>
          </a:p>
          <a:p>
            <a:pPr algn="just"/>
            <a:r>
              <a:rPr lang="ru-RU" sz="2600" dirty="0"/>
              <a:t>словесно обозначать свои игровые действия;</a:t>
            </a:r>
          </a:p>
          <a:p>
            <a:pPr algn="just"/>
            <a:r>
              <a:rPr lang="ru-RU" sz="2600" dirty="0"/>
              <a:t>продолжать по смыслу действие, начатое партнерам  (взрослым или сверстником).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Условия для самостоятельной игры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/>
              <a:t>ежедневно педагог учит играть несколько детей: совместная игра с 1-2 детьми или 1-2 парами детей; совместная игра с подгруппой детей;</a:t>
            </a:r>
          </a:p>
          <a:p>
            <a:pPr algn="just"/>
            <a:r>
              <a:rPr lang="ru-RU" sz="2800" dirty="0"/>
              <a:t>игра педагога с детьми занимает 7-10 минут;</a:t>
            </a:r>
          </a:p>
          <a:p>
            <a:pPr algn="just"/>
            <a:r>
              <a:rPr lang="ru-RU" sz="2800" dirty="0"/>
              <a:t>педагог играет с детьми в периоды времени отведенные режимом для свободных занятий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Формирование игровых умений детей в учебном году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В первом полугодии решаются задачи: </a:t>
            </a:r>
          </a:p>
          <a:p>
            <a:r>
              <a:rPr lang="ru-RU" dirty="0"/>
              <a:t>формирования условных игровых действий детей с сюжетными игрушками и предметами заместителями,;</a:t>
            </a:r>
          </a:p>
          <a:p>
            <a:r>
              <a:rPr lang="ru-RU" dirty="0"/>
              <a:t>элементарного игрового взаимодействия детей друг с другом;</a:t>
            </a:r>
          </a:p>
          <a:p>
            <a:r>
              <a:rPr lang="ru-RU" dirty="0"/>
              <a:t>втягивания1-2 детей в игру педагога;</a:t>
            </a:r>
          </a:p>
          <a:p>
            <a:r>
              <a:rPr lang="ru-RU" dirty="0"/>
              <a:t>организации групповых игр с однотипными игровыми действиями.</a:t>
            </a:r>
          </a:p>
          <a:p>
            <a:pPr>
              <a:buNone/>
            </a:pPr>
            <a:r>
              <a:rPr lang="ru-RU" dirty="0"/>
              <a:t>Во втором полугодии решается задача:</a:t>
            </a:r>
          </a:p>
          <a:p>
            <a:r>
              <a:rPr lang="ru-RU" dirty="0"/>
              <a:t>выстраивания в игре смысловых цепочек из 2-3 игровых действий с игрушками, предметами заместителями и воображаемыми предметами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ШАГ 1.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Условия для предметного взаимодействия детей друг с другом</a:t>
            </a:r>
          </a:p>
          <a:p>
            <a:pPr algn="ctr">
              <a:buNone/>
            </a:pPr>
            <a:endParaRPr lang="ru-RU" sz="2800" dirty="0"/>
          </a:p>
          <a:p>
            <a:pPr algn="just"/>
            <a:r>
              <a:rPr lang="ru-RU" sz="2800" dirty="0"/>
              <a:t>«катающиеся» предметы (мяч, машинка, тележка) – стимулируют детей к </a:t>
            </a:r>
            <a:r>
              <a:rPr lang="ru-RU" sz="2800" dirty="0" err="1"/>
              <a:t>взаимоподражательным</a:t>
            </a:r>
            <a:r>
              <a:rPr lang="ru-RU" sz="2800" dirty="0"/>
              <a:t> действиям направленным друг на друга;</a:t>
            </a:r>
          </a:p>
          <a:p>
            <a:pPr algn="just"/>
            <a:r>
              <a:rPr lang="ru-RU" sz="2800" dirty="0"/>
              <a:t>скамеечка (</a:t>
            </a:r>
            <a:r>
              <a:rPr lang="ru-RU" sz="2800" dirty="0" err="1"/>
              <a:t>банкетка</a:t>
            </a:r>
            <a:r>
              <a:rPr lang="ru-RU" sz="2800" dirty="0"/>
              <a:t>, ковровая дорожка) длинной от 1,5 метра – определит место игры детей и направление  движения игрушки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Ирга с воспитателем: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dirty="0"/>
              <a:t>	</a:t>
            </a:r>
            <a:r>
              <a:rPr lang="ru-RU" sz="3200" dirty="0"/>
              <a:t>Педагог обращается к ребенку: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200" dirty="0"/>
              <a:t>	«Давай поиграем! Будем мячик катать!»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200" dirty="0"/>
              <a:t>	Ребенок встает у одного конца скамейки, педагог у другого.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200" dirty="0"/>
              <a:t>	Педагог прокатывает мяч по скамейке к ребенку и стимулирует его к ответным действиям: «А теперь ты мне!»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Демонстрация целостной схемы взаимодействия (взрослыми, старшими дошкольниками)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3200" dirty="0"/>
              <a:t>Для этого педагог может покатать мячик вдвоем с няней или пригласить в группу старших детей и попросить их показать малышам, как катать мячик.</a:t>
            </a:r>
          </a:p>
          <a:p>
            <a:pPr algn="just">
              <a:buNone/>
            </a:pPr>
            <a:r>
              <a:rPr lang="ru-RU" sz="3200" dirty="0"/>
              <a:t>	«Ребята, посмотрите, как мы играем! Кто хочет так поиграть?»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Самостоятельное взаимодействие малышей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2800" dirty="0"/>
              <a:t>«Кто хочет покатать мячик? Ты, Антон, вставай здесь! С кем ты будешь играть? С Настей? Иди, Настя, вставай сюда, с другой стороны скамейки. Антон, кати мяч к Насте. А теперь Настя – к Антону. Хорошо дети играют с мячом. У нас еще мячи есть. Кто хочет играть?»</a:t>
            </a:r>
          </a:p>
          <a:p>
            <a:pPr algn="just">
              <a:buNone/>
            </a:pPr>
            <a:r>
              <a:rPr lang="ru-RU" sz="2800" dirty="0"/>
              <a:t>	Организуется игра еще 1-2 пар детей.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ШАГ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Условия формирования условного игрового действия</a:t>
            </a:r>
          </a:p>
          <a:p>
            <a:pPr algn="ctr">
              <a:buNone/>
            </a:pPr>
            <a:endParaRPr lang="ru-RU" dirty="0"/>
          </a:p>
          <a:p>
            <a:pPr algn="just"/>
            <a:r>
              <a:rPr lang="ru-RU" dirty="0"/>
              <a:t>совместная игра с педагогом – педагог партнер и носитель способа игровой деятельности;</a:t>
            </a:r>
          </a:p>
          <a:p>
            <a:pPr algn="just"/>
            <a:r>
              <a:rPr lang="ru-RU" dirty="0"/>
              <a:t>изменение характера участия ребенка в совместной игре:</a:t>
            </a:r>
          </a:p>
          <a:p>
            <a:pPr algn="just">
              <a:buNone/>
            </a:pP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привлекать ребенка к осуществлению условного действия с сюжетными игрушками; стимулировать его к продолжению игрового действия партнера-педагога;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привлекать ребенка к осуществлению условного действия с заместителями и воображаемыми предметами;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ориентировать ребенка на продолжение игрового действия партнера сверстника, стимулировать словесное обозначение игровых действий.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1. Формирование условных действий с сюжетными игрушками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600" dirty="0"/>
              <a:t>	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Демонстрация педагогом целостной схемы игры с одним сюжетом</a:t>
            </a:r>
          </a:p>
          <a:p>
            <a:pPr algn="just">
              <a:buNone/>
            </a:pPr>
            <a:r>
              <a:rPr lang="ru-RU" sz="2600" dirty="0"/>
              <a:t>	Педагог усаживает за стол куклу размером от 50 сантиметров. Ставит на стол игрушечную тарелку, кладет ложку, соответствующую размеру куклы. </a:t>
            </a:r>
          </a:p>
          <a:p>
            <a:pPr algn="just">
              <a:buNone/>
            </a:pPr>
            <a:r>
              <a:rPr lang="ru-RU" sz="2600" dirty="0"/>
              <a:t>	«Вы играете и я поиграю с куклой. Я сейчас ее покормлю, она есть хочет. Вот здесь кашка в тарелке, давай кушать!» Берт ложку и несколько раз подносит ко рту куклы. Разговаривает с куклой: «Ешь, открывай рот! Каша вкусная! Хорошо ест кашу!»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Вовлечение в игру (с одним сюжетом) педагога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2800" dirty="0"/>
              <a:t>Обращаясь к ребенку педагог предлагает: «Давай играть. Вот куклы сидят за столом. И ты с ними садись. Я вас кормить буду!» </a:t>
            </a:r>
          </a:p>
          <a:p>
            <a:pPr algn="just">
              <a:buNone/>
            </a:pPr>
            <a:r>
              <a:rPr lang="ru-RU" sz="2800" dirty="0"/>
              <a:t>	Педагог кормит всех поочередно. Делает он это улыбаясь, давая ребенку понять, что это понарошку, не серьезная процедура еды.</a:t>
            </a:r>
          </a:p>
          <a:p>
            <a:pPr algn="just">
              <a:buNone/>
            </a:pPr>
            <a:r>
              <a:rPr lang="ru-RU" sz="2800" dirty="0"/>
              <a:t>	В игру можно включить еще одного ребенка. «Я не успеваю всех кормить сразу. Алена, помоги мне, покорми куклу».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</TotalTime>
  <Words>1497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Century Schoolbook</vt:lpstr>
      <vt:lpstr>Wingdings</vt:lpstr>
      <vt:lpstr>Wingdings 2</vt:lpstr>
      <vt:lpstr>Эркер</vt:lpstr>
      <vt:lpstr>Презентация PowerPoint</vt:lpstr>
      <vt:lpstr>Целевой ориентир:</vt:lpstr>
      <vt:lpstr>ШАГ 1.</vt:lpstr>
      <vt:lpstr>Ирга с воспитателем:</vt:lpstr>
      <vt:lpstr>Демонстрация целостной схемы взаимодействия (взрослыми, старшими дошкольниками)</vt:lpstr>
      <vt:lpstr>Самостоятельное взаимодействие малышей</vt:lpstr>
      <vt:lpstr>ШАГ 2</vt:lpstr>
      <vt:lpstr>1. Формирование условных действий с сюжетными игрушками</vt:lpstr>
      <vt:lpstr>Вовлечение в игру (с одним сюжетом) педагога детей</vt:lpstr>
      <vt:lpstr>Самостоятельное разворачивание игровых действий  (с одним сюжетом)  детьми</vt:lpstr>
      <vt:lpstr>ИГРА С ДВУМЯ ВЗАИМОСВЯЗАННЫМИ СЮЖЕТАМИ</vt:lpstr>
      <vt:lpstr>2. Формирование игрового действия с предметом-заместителем</vt:lpstr>
      <vt:lpstr>Стимулирование  детей к словесному обозначению игровых действий:</vt:lpstr>
      <vt:lpstr>Преодоление стереотипных манипуляций с игрушками и застревания на одном игровом действии</vt:lpstr>
      <vt:lpstr>Формирование игрового действия с воображаемыми предметами</vt:lpstr>
      <vt:lpstr>3. Переход от игры с 1-2 детьми к игре с большой группой детей</vt:lpstr>
      <vt:lpstr>Направление детей на дополнению по смыслу условных действий сверстника (перевод детей к взаимодействию в рамках общего сюжета)</vt:lpstr>
      <vt:lpstr>Обрамление сюжетным контекстом предметное взаимодействие детей</vt:lpstr>
      <vt:lpstr>Проверить освоение детьми игровых умений можно наблюдая за их самостоятельной игрой.</vt:lpstr>
      <vt:lpstr>Условия для самостоятельной игры детей</vt:lpstr>
      <vt:lpstr>Формирование игровых умений детей в учебном году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Полина Дмитриевна</cp:lastModifiedBy>
  <cp:revision>23</cp:revision>
  <dcterms:modified xsi:type="dcterms:W3CDTF">2020-09-30T07:46:29Z</dcterms:modified>
</cp:coreProperties>
</file>