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8" r:id="rId3"/>
    <p:sldId id="275" r:id="rId4"/>
    <p:sldId id="271" r:id="rId5"/>
    <p:sldId id="257" r:id="rId6"/>
    <p:sldId id="274" r:id="rId7"/>
    <p:sldId id="273" r:id="rId8"/>
    <p:sldId id="272" r:id="rId9"/>
    <p:sldId id="259" r:id="rId10"/>
    <p:sldId id="268" r:id="rId11"/>
    <p:sldId id="266" r:id="rId12"/>
    <p:sldId id="269" r:id="rId13"/>
    <p:sldId id="267" r:id="rId14"/>
    <p:sldId id="26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199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0283353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62013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493301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708700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719528" y="1825625"/>
            <a:ext cx="50879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66406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1977" y="765358"/>
            <a:ext cx="491667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11976" y="4589463"/>
            <a:ext cx="4835473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9117175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3367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23887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2200" y="365125"/>
            <a:ext cx="51831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7861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547" y="260194"/>
            <a:ext cx="508791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298248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6885411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586651" cy="14015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0682" y="457201"/>
            <a:ext cx="4774706" cy="5643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5866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47111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610662" y="987425"/>
            <a:ext cx="474472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12328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888" y="365125"/>
            <a:ext cx="50879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65888" y="1825625"/>
            <a:ext cx="50879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D937-DF1D-41E6-B9D6-316CB067AAB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86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64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G:\проект\82785_laka_kwiaty_drzew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291300"/>
            <a:ext cx="12192000" cy="7149300"/>
          </a:xfrm>
          <a:prstGeom prst="rect">
            <a:avLst/>
          </a:prstGeom>
          <a:noFill/>
        </p:spPr>
      </p:pic>
      <p:pic>
        <p:nvPicPr>
          <p:cNvPr id="2052" name="Picture 4" descr="G:\проект\ек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7757" y="1345326"/>
            <a:ext cx="7491066" cy="5360274"/>
          </a:xfrm>
          <a:prstGeom prst="rect">
            <a:avLst/>
          </a:prstGeom>
          <a:noFill/>
        </p:spPr>
      </p:pic>
      <p:pic>
        <p:nvPicPr>
          <p:cNvPr id="2056" name="Picture 8" descr="http://game5678.esy.es/wp-content/uploads/2015/06/beach12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52137" y="5917324"/>
            <a:ext cx="714704" cy="809297"/>
          </a:xfrm>
          <a:prstGeom prst="rect">
            <a:avLst/>
          </a:prstGeom>
          <a:noFill/>
        </p:spPr>
      </p:pic>
      <p:pic>
        <p:nvPicPr>
          <p:cNvPr id="9" name="Picture 8" descr="http://game5678.esy.es/wp-content/uploads/2015/06/beach12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878196" y="3531474"/>
            <a:ext cx="1483457" cy="1229711"/>
          </a:xfrm>
          <a:prstGeom prst="rect">
            <a:avLst/>
          </a:prstGeom>
          <a:noFill/>
        </p:spPr>
      </p:pic>
      <p:pic>
        <p:nvPicPr>
          <p:cNvPr id="10" name="Picture 8" descr="http://game5678.esy.es/wp-content/uploads/2015/06/beach12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97360">
            <a:off x="1190367" y="5168056"/>
            <a:ext cx="1259398" cy="660276"/>
          </a:xfrm>
          <a:prstGeom prst="rect">
            <a:avLst/>
          </a:prstGeom>
          <a:noFill/>
        </p:spPr>
      </p:pic>
      <p:pic>
        <p:nvPicPr>
          <p:cNvPr id="11" name="Picture 8" descr="http://game5678.esy.es/wp-content/uploads/2015/06/beach12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8180">
            <a:off x="8777832" y="5770179"/>
            <a:ext cx="1291625" cy="903890"/>
          </a:xfrm>
          <a:prstGeom prst="rect">
            <a:avLst/>
          </a:prstGeom>
          <a:noFill/>
        </p:spPr>
      </p:pic>
      <p:pic>
        <p:nvPicPr>
          <p:cNvPr id="12" name="Picture 8" descr="http://game5678.esy.es/wp-content/uploads/2015/06/beach12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599" y="5846802"/>
            <a:ext cx="872359" cy="553998"/>
          </a:xfrm>
          <a:prstGeom prst="rect">
            <a:avLst/>
          </a:prstGeom>
          <a:noFill/>
        </p:spPr>
      </p:pic>
      <p:pic>
        <p:nvPicPr>
          <p:cNvPr id="2060" name="Picture 12" descr="http://www.wikihunt.ru/images/9/94/%D0%9B%D0%BE%D1%81%D1%8C_%D0%B0%D0%BC%D0%B5%D1%80%D0%B8%D0%BA%D0%B0%D0%BD%D1%81%D0%BA%D0%B8%D0%B9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13317" y="4235669"/>
            <a:ext cx="1933147" cy="196390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016233" y="0"/>
            <a:ext cx="8632264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perspectiveRigh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ЛЭПБУК – «Красная   книга России»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09489" y="1092530"/>
            <a:ext cx="38739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 первой категории Данилова Нина Викторовна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 первой категории Трофимова Галина Андреевна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2969" y="3534013"/>
            <a:ext cx="5876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160586" y="586155"/>
            <a:ext cx="4056184" cy="41968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Дополнительные кармашки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Загадки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Раскраски 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Пазл</a:t>
            </a:r>
            <a:r>
              <a:rPr lang="ru-RU" dirty="0" smtClean="0">
                <a:solidFill>
                  <a:srgbClr val="FF0000"/>
                </a:solidFill>
              </a:rPr>
              <a:t> – игра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Кроссворды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Игры о растениях и животных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Психолог\Downloads\IMG_20210203_13053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71099" y="392723"/>
            <a:ext cx="2919046" cy="145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Психолог\Downloads\IMG_20210203_1306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22217" y="1948467"/>
            <a:ext cx="2816809" cy="140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Психолог\Downloads\IMG_20210203_1306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6615" y="1281888"/>
            <a:ext cx="3134934" cy="156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Психолог\Downloads\IMG_20210203_13061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2163" y="3534013"/>
            <a:ext cx="2989386" cy="149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Психолог\Downloads\IMG_20210203_13062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8861" y="3534013"/>
            <a:ext cx="2883878" cy="144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29844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81831" y="918647"/>
            <a:ext cx="2505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Сюрпризный момент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12986" y="2121877"/>
            <a:ext cx="4267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Тактильный мешочек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3724" y="4478215"/>
            <a:ext cx="504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Развитие тактильной памяти и речи ребенка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33846" y="633046"/>
            <a:ext cx="3387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ощупь почувствовать какой  зверь там находится, если отгадал, описать это животное, рассказать чем питается, где живет.</a:t>
            </a:r>
            <a:endParaRPr lang="ru-RU" dirty="0"/>
          </a:p>
        </p:txBody>
      </p:sp>
      <p:pic>
        <p:nvPicPr>
          <p:cNvPr id="7170" name="Picture 2" descr="C:\Users\Психолог\Downloads\IMG_20210203_1306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4215" y="2631831"/>
            <a:ext cx="1620714" cy="324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Психолог\Downloads\IMG_20210203_1306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0953" y="3174022"/>
            <a:ext cx="3254715" cy="16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37861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79534" y="425301"/>
            <a:ext cx="5295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Психолог\Downloads\IMG_20210203_1415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2945" y="568570"/>
            <a:ext cx="2828192" cy="56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66092" y="1242646"/>
            <a:ext cx="3774831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Насекомые и рыбы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Растения и грибы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Птицы и рептилии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Звери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Спасены от вымирания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Навсегда вымершие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3881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30679" y="3040912"/>
            <a:ext cx="565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 rot="1030607">
            <a:off x="1616249" y="1924186"/>
            <a:ext cx="3936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Паспорт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Лэпбука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Психолог\Downloads\IMG_20210211_1306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3330" y="469087"/>
            <a:ext cx="2571825" cy="514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21054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54834">
            <a:off x="594330" y="1317402"/>
            <a:ext cx="5063520" cy="17877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  ЗА   ВНИМАНИЕ!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sakhalinmuseum.ru/eimg/80e1259c6d239d4d01c09f6a3b06918a.jpg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DFEF6"/>
              </a:clrFrom>
              <a:clrTo>
                <a:srgbClr val="FDFE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648450" y="248541"/>
            <a:ext cx="4953000" cy="616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06413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1902" y="819396"/>
            <a:ext cx="43938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Познавательное развитие предполагает комплекс игр, формирующие познавательный интерес, самостоятельность и инициативность. С использованием дидактического пособия «</a:t>
            </a:r>
            <a:r>
              <a:rPr lang="ru-RU" sz="2400" b="1" dirty="0" err="1" smtClean="0">
                <a:solidFill>
                  <a:srgbClr val="C00000"/>
                </a:solidFill>
              </a:rPr>
              <a:t>Лэпбук</a:t>
            </a:r>
            <a:r>
              <a:rPr lang="ru-RU" sz="2400" b="1" dirty="0" smtClean="0">
                <a:solidFill>
                  <a:srgbClr val="C00000"/>
                </a:solidFill>
              </a:rPr>
              <a:t>. Красная книга России» в соответствие ФГОС ДО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3927" y="950026"/>
            <a:ext cx="48451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Целевая группа дошкольников -  6-7 лет </a:t>
            </a:r>
          </a:p>
          <a:p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Образовательная область: Познавательное развитие, речевое развитие и художественно-эстетическое развитие.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6649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проект\img0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714704" y="583324"/>
            <a:ext cx="4950372" cy="4603531"/>
          </a:xfrm>
          <a:prstGeom prst="rect">
            <a:avLst/>
          </a:prstGeom>
          <a:noFill/>
        </p:spPr>
      </p:pic>
      <p:pic>
        <p:nvPicPr>
          <p:cNvPr id="2" name="Picture 2" descr="C:\Users\Психолог\Downloads\IMG_20210203_1303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83323"/>
            <a:ext cx="3176954" cy="50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63314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6368" y="726831"/>
            <a:ext cx="3399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0215" y="1535724"/>
            <a:ext cx="36458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 мысли об охране окружающей природы человек  пришел давно. Но в наше время эта проблема носит  глобальный характер. Многие растения и животные  стали редкими. В настоящее время, как отмечают  ученые, исчезает ежедневно один вид растения или  животного. Пришло время совершенно новых  отношений – гармоничного сосуществования с  природой. Начинать такие перемены необходимо с  воспитания детей. Нужно воспитывать детей в  психологической готовности сберегать природные  ценности всегда и везде. Это и составляет основу  экологического воспитания, направленного на  формирование ответственного отношения к  окружающей природной среде.</a:t>
            </a:r>
          </a:p>
        </p:txBody>
      </p:sp>
      <p:pic>
        <p:nvPicPr>
          <p:cNvPr id="1026" name="Picture 2" descr="C:\Users\Психолог\Downloads\IMG_20210218_0959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1278" y="409698"/>
            <a:ext cx="3725885" cy="54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62148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ttps://i.ytimg.com/vi/vmokK9hCAIg/maxres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230768" y="4901622"/>
            <a:ext cx="1542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0431" y="113713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36083" y="217914"/>
            <a:ext cx="1636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dirty="0">
                <a:solidFill>
                  <a:srgbClr val="FF0000"/>
                </a:solidFill>
              </a:rPr>
              <a:t>Цель: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506470"/>
            <a:ext cx="36341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Сформировать представление о значении «Красная книга».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01377" y="89327"/>
            <a:ext cx="23358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dirty="0">
                <a:solidFill>
                  <a:srgbClr val="FF0000"/>
                </a:solidFill>
              </a:rPr>
              <a:t>Задачи:</a:t>
            </a:r>
            <a:r>
              <a:rPr lang="ru-RU" sz="48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94585" y="1957754"/>
            <a:ext cx="52636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Воспитывать бережное отношение к окружающему миру.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Формировать представления о животных и растениях, занесенных в красную книгу.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Развивать познавательную активность, мышление, память и речь.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6464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59218" y="432473"/>
            <a:ext cx="1623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Психолог\Downloads\IMG_20210203_1303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2058" y="838199"/>
            <a:ext cx="2221942" cy="444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сихолог\Downloads\IMG_20210203_1304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2245" y="1623647"/>
            <a:ext cx="2077915" cy="415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95388" y="1611997"/>
            <a:ext cx="36814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о красной книге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нужны заповедники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Пословицы и поговорки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045453">
            <a:off x="2319844" y="2967335"/>
            <a:ext cx="7552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 заповедников России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C:\Users\Психолог\Downloads\IMG_20210203_1304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710" y="1002324"/>
            <a:ext cx="5122982" cy="256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Психолог\Downloads\IMG_20210203_1304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199" y="3429001"/>
            <a:ext cx="5099539" cy="254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370" y="679939"/>
            <a:ext cx="2981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Экологическая страничка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1191052"/>
            <a:ext cx="3048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b="1" dirty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Земля – наш общий Дом!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3632" y="2967335"/>
            <a:ext cx="390378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сберечь нашу Землю?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Picture 2" descr="C:\Users\Психолог\Downloads\IMG_20210203_1304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4553" y="879993"/>
            <a:ext cx="1851865" cy="370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Психолог\Downloads\IMG_20210203_1305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08830" y="2022049"/>
            <a:ext cx="2016369" cy="403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27575" y="734551"/>
            <a:ext cx="1329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82615" y="1617785"/>
            <a:ext cx="390378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Чем Человек может помочь?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Users\Психолог\Downloads\IMG_20210203_1305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599" y="734550"/>
            <a:ext cx="2299725" cy="459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54869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стание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листание 1" id="{6EB41901-E906-4F5D-92CE-8CC78677F874}" vid="{66B04ABB-2228-4FAF-99D5-43E267AA4B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224</Words>
  <Application>Microsoft Office PowerPoint</Application>
  <PresentationFormat>Произвольный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листание 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w7</cp:lastModifiedBy>
  <cp:revision>103</cp:revision>
  <dcterms:created xsi:type="dcterms:W3CDTF">2016-11-15T09:14:47Z</dcterms:created>
  <dcterms:modified xsi:type="dcterms:W3CDTF">2021-02-26T09:36:18Z</dcterms:modified>
</cp:coreProperties>
</file>