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3D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12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11" Type="http://schemas.openxmlformats.org/officeDocument/2006/relationships/image" Target="../media/image75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«Детский сад № 97»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ОГРН 1192468036133 ИНН 2465327806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Юридический адрес:660077, г. Красноярск, ул. Петра Ломака, д.2А, т.2179750,2179740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39@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inbox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Фактический адрес:660077, г. Красноярск, ул. Петра Ломака, д.2А,т.2179750,2179740;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660125, г. Красноярск, ул. 9 Мая, д.64, т.2163901,2163900</a:t>
            </a:r>
            <a:endParaRPr lang="ru-RU" sz="12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09433" y="1724080"/>
            <a:ext cx="8399611" cy="2107429"/>
          </a:xfrm>
        </p:spPr>
        <p:txBody>
          <a:bodyPr>
            <a:normAutofit fontScale="92500" lnSpcReduction="10000"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ИГРОВОЙ ЦЕНТР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Сюжетно-ролевой игры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«Играем в школу»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6396" y="5951573"/>
            <a:ext cx="494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Баранахина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Дарья Николаевна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Беридзе Ирина Геннадьевна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un9-7.userapi.com/qPqQSECxxXoSU0GLIa2WKDqpZ9DHxIFI6VZzFg/h3Urvv9nr-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Сюжетно-ролевая игра: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атрибуты к с/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игре: «Школа», «Школьная библиотека». «Магазин школьных товаров», предметы-заместители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центра 97\библиотека\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160060"/>
            <a:ext cx="6168787" cy="569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\Desktop\фото центра 97\библиотека\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82436" y="1175020"/>
            <a:ext cx="2961563" cy="33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фото центра 97\библиотека\IMG-ddce7150552b55f10cc5596dc5539eaa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0925" y="4435522"/>
            <a:ext cx="2415654" cy="242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центра 97\библиотека\IMG-1554fa551bc7381e44fc298b35e65f2f-V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2013" y="1610436"/>
            <a:ext cx="6263822" cy="524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un9-7.userapi.com/qPqQSECxxXoSU0GLIa2WKDqpZ9DHxIFI6VZzFg/h3Urvv9nr-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фото центра 97\магазин\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9131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фото центра 97\магазин\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64506" y="2158774"/>
            <a:ext cx="5679494" cy="469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\Desktop\фото центра 97\магазин\3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3636" y="0"/>
            <a:ext cx="4790364" cy="291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.userapi.com/qPqQSECxxXoSU0GLIa2WKDqpZ9DHxIFI6VZzFg/h3Urvv9nr-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3784" y="0"/>
            <a:ext cx="6206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Иллюстративный материал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фото центра 97\отработано\игры\IMG-345f0afccbd4f7c80e49ce920c4b1001-V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546252"/>
            <a:ext cx="4867422" cy="431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центра 97\демонстрация\2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62511" y="613882"/>
            <a:ext cx="4881489" cy="384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vsezdorovo.com/wp-content/uploads/2016/07/pesni-pro-shkolu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46162" y="600502"/>
            <a:ext cx="2947916" cy="185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bor-school22.ru/images/perv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91618" y="4339988"/>
            <a:ext cx="2852382" cy="251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rgumenti.ru/images/arhnews/580404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2593075"/>
            <a:ext cx="2975212" cy="1965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IMG-20210216-WA002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75462" y="2674960"/>
            <a:ext cx="2797792" cy="41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.pinimg.com/736x/f7/50/bc/f750bc6c5a229ba8ff6d6740176813b0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817661" y="586855"/>
            <a:ext cx="4326340" cy="25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.pinimg.com/736x/68/aa/29/68aa29c1c1b52a1ebda3de02a47cbb0e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" y="4217354"/>
            <a:ext cx="3445748" cy="264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ttps://ds05.infourok.ru/uploads/ex/0d49/00124940-24293f4f/hello_html_m39530ee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058912" y="232012"/>
            <a:ext cx="5515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Дополнительный материал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892" y="749828"/>
            <a:ext cx="86322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Кукла в школьной форме, школьная парта.</a:t>
            </a:r>
          </a:p>
          <a:p>
            <a:pPr algn="just"/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Продукты детских исследовательских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«Кто работает в школе?», </a:t>
            </a:r>
            <a:r>
              <a:rPr lang="ru-RU" sz="2700" b="1" i="1" dirty="0" smtClean="0">
                <a:latin typeface="Times New Roman" pitchFamily="18" charset="0"/>
                <a:cs typeface="Times New Roman" pitchFamily="18" charset="0"/>
              </a:rPr>
              <a:t>рабочая программа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«Играем в школу».</a:t>
            </a:r>
          </a:p>
          <a:p>
            <a:pPr algn="just"/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Магнитная доска.</a:t>
            </a:r>
          </a:p>
          <a:p>
            <a:pPr algn="just"/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Консультации, рекомендации, памятки для родителей.</a:t>
            </a:r>
          </a:p>
          <a:p>
            <a:pPr algn="just"/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Конспекты ООД,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квесты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викторины, упражнения по подготовке детей к школе, наглядно-дидактический материал «Моделирование игрового опыта детей на основе сюжетно-ролевой игры «Школа»»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un9-7.userapi.com/qPqQSECxxXoSU0GLIa2WKDqpZ9DHxIFI6VZzFg/h3Urvv9nr-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" name="Рисунок 16" descr="C:\Users\user\Desktop\фото центра 97\квесты викторины и тд\IMG-347a466cf1f7eff750c3ca2cf001fd6a-V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40612" y="0"/>
            <a:ext cx="540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фото центра 97\программа\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766783" cy="472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фото центра 97\родители\5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96437"/>
            <a:ext cx="3739487" cy="296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C:\Users\user\Desktop\фото центра 97\родители\1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61564" y="1965278"/>
            <a:ext cx="6182437" cy="48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фото центра 97\родители\1.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Desktop\фото центра 97\родители\4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39989" y="1"/>
            <a:ext cx="4804012" cy="390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C:\Users\user\Desktop\фото центра 97\родители\3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1" y="1760561"/>
            <a:ext cx="6591870" cy="509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C:\Users\user\Desktop\фото центра 97\родители\2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C:\Users\user\Desktop\фото центра 97\отработано\коллекции\2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8362" y="2374711"/>
            <a:ext cx="3220873" cy="4483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10f1/00058f30-0acac2f8/img3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53585" y="0"/>
            <a:ext cx="6890415" cy="8188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ЦЕЛЬ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оздать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образовательную среду для формирования мотивации к обучению в школе у детей старшего дошкольного возраста, через разные виды детской деятельности.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kumimoji="0" lang="ru-RU" sz="5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Образовательные: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Формировать у дошкольников: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представления об образе школьника, школьного пространства, новой организацией времени, нормами и правилами, обусловленными особенностями школьной жизни;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мотивационную готовность к школе.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Побуждать детей воспроизводить в играх бытовой и общественно полезный труд взрослых.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Развивающие: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Развивать умение: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вступать в ролевые взаимодействия со сверстниками (строить ролевой диалог, умение договариваться друг с другом в игре);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 ролевого взаимодействия в соответствии с нормами этикета (доброжелательный тон, сдержанность жестов, расположение партнёров друг к другу);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переносить знакомые действия в игровые ситуации, действовать в соответствии с ролью, поощрять умение придумывать новые события, учить подчинять всех играющих общей игровой цели;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Продолжать закреплять слуховое и зрительное внимание, память, воображение, интонационную выразительность речи.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Воспитательные: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Воспитывать дружеские взаимоотношения в игре.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5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1539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Предназначение центра :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познавательной и социально - коммуникативной деятельности.                                                                                       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расположения: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Игровой центр сюжетно-ролевой игры «Играем в школу» расположен  в групповой комнате. 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Адресная направленность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предназначен для формирования мотивации к обучению в школе у детей старшего дошкольного возраста, максимальное количество детей, одновременно работающих в центре  – 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детей.                                                                                                                                 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График работы центра: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первая половина дня: с 7.00-8.10;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вторая половина дня:  с 15.50 -16.25  свободная, самостоятельна деятельность детей в центре.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деятельности организованные в центре: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познавательная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игровая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художественная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конструктивная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музыкальная</a:t>
            </a:r>
            <a:endParaRPr lang="ru-RU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Новая папка\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18465" y="1687228"/>
            <a:ext cx="4457583" cy="296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аудиозапись школа\фото центра 97\отработано\коллекции\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01168"/>
            <a:ext cx="2852382" cy="177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IMG-4d2a0b2ec518d5273289c3cc52508a73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47915" y="225083"/>
            <a:ext cx="1892630" cy="236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irnoe.caduk.ru/images/hello_html_m1b4f320e.pn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79928" y="4954137"/>
            <a:ext cx="3275463" cy="190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Содержательная насыщенность</a:t>
            </a:r>
          </a:p>
          <a:p>
            <a:pPr algn="ctr"/>
            <a:r>
              <a:rPr lang="ru-RU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Материалы и оборудование</a:t>
            </a:r>
            <a:endParaRPr lang="ru-RU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4192" y="1163493"/>
            <a:ext cx="889980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endParaRPr lang="ru-RU" sz="2800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80087"/>
            <a:ext cx="9143999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Художественная, познавательная литература, печатные средства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Художественные произведения: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«Незнайка учится» Н. Носов, «Первый день», А. Алексин, Александрова «В школу», В.В.Репкин и т.д.</a:t>
            </a:r>
          </a:p>
          <a:p>
            <a:pPr marL="342900" indent="-342900"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Познавательные энциклопедии: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М.Фетисова «Большая энциклопедия начальной школы 5+», Д.А. Мохов «Простая наука», П.Лемени-Македона «Научные эксперименты дома», Т.Решетник «Энциклопедия развивалок» и т.д.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/>
          </a:p>
          <a:p>
            <a:pPr marL="342900" indent="-342900"/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  <a:p>
            <a:endParaRPr lang="ru-RU" dirty="0"/>
          </a:p>
        </p:txBody>
      </p:sp>
      <p:pic>
        <p:nvPicPr>
          <p:cNvPr id="7" name="Picture 1" descr="C:\Users\user\Desktop\фото центра 97\библиотека\IMG-c688839c778bf2765d87dfb969505f0d-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5140" y="3302758"/>
            <a:ext cx="2988860" cy="3555242"/>
          </a:xfrm>
          <a:prstGeom prst="rect">
            <a:avLst/>
          </a:prstGeom>
          <a:noFill/>
        </p:spPr>
      </p:pic>
      <p:pic>
        <p:nvPicPr>
          <p:cNvPr id="2050" name="Picture 2" descr="C:\Users\user\Desktop\фото центра 97\библиотека\IMG-fa6923ac4acd3ef05c66fffb3bdefafb-V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348"/>
            <a:ext cx="2681023" cy="3500651"/>
          </a:xfrm>
          <a:prstGeom prst="rect">
            <a:avLst/>
          </a:prstGeom>
          <a:noFill/>
        </p:spPr>
      </p:pic>
      <p:pic>
        <p:nvPicPr>
          <p:cNvPr id="10" name="Рисунок 9" descr="https://www.colibribookstore.com/media/catalog/product/cache/1/image/9df78eab33525d08d6e5fb8d27136e95/k/i/kidsbooks-po-doroge-v-klass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65163" y="3343701"/>
            <a:ext cx="3153500" cy="351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rosman.ru/upload/medialibrary/e21/e212de2636cc69ed465afb091c0e268a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28847" y="0"/>
            <a:ext cx="1569493" cy="191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g1.labirint.ru/rcimg/e1b4fda2b59ff1d4dff474da61b6009c/1920x1080/books14/134057/ph_1.jpg?1563543039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1433015" cy="12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bib-celina.ru/images/news/2020/11/cover_19817029-ks_2020-09-15_14-30-51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46663" y="0"/>
            <a:ext cx="2634018" cy="330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www.colibribookstore.com/media/catalog/product/cache/2/image/9df78eab33525d08d6e5fb8d27136e95/c/o/cover1__w6001_1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111268" y="0"/>
            <a:ext cx="3081101" cy="328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cdn1.ozone.ru/s3/multimedia-x/c1200/6008893761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160060"/>
            <a:ext cx="1692322" cy="24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poplectic.ru/wp-content/uploads/2020/07/bukvar-1-1140x1425.jpg"/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95496" y="1784839"/>
            <a:ext cx="1948504" cy="269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фото центра 97\библиотека\IMG-63ff5aa5e9aee89a9f743b03afa5b905-V.jpg"/>
          <p:cNvPicPr/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0" y="0"/>
            <a:ext cx="4353636" cy="328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Desktop\фото центра 97\библиотека\IMG-1869c1bb4c71103d13e97a779efb629e-V.jpg"/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371796" y="0"/>
            <a:ext cx="4772204" cy="331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Desktop\фото центра 97\библиотека\IMG-3223209ab76a751ea25215339cf9baa6-V - копия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0377" y="-1"/>
            <a:ext cx="8502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Электронные образовательные ресурсы, аудиовизуальные средства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970718"/>
            <a:ext cx="91440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Виртуальные экскурсии-презентации: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В Эрмитаж, на Красную площадь, необычные музеи, как рождаются книги, кругосветное путешествие,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Лунтик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школу и т.д.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183641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Презентации: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Загадки про школу. Маша идет в школу. Начало учебного года в разных странах. Скоро в школу. Школа от прошлого до наших дней. Школы мира. Школьная форма и т.д.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Записи песен: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Первое сентября, азбука, двойка, учат в школе, первоклашка, до чего дошел прогресс, песни про школу, чему учат в школе, школа.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Мультфильмы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Мультики КИОКА - Все серии про школу . Советские мультфильмы для детей про школу. Часть 2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Фиксики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Сборник - Серии про школу. Мультфильм про школу.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Энциклопедии: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Азбука для малышей. География для детей. Материки. Энциклопедия для детей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География для детей. Материки. Энциклопедия для детей.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Матрешкины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сказки. Познавательный Мультфильм - ДЛЯ ДЕТЕЙ - Сова. Энциклопедия.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фото центра 97\икт\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8161" y="853049"/>
            <a:ext cx="3725839" cy="27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фото центра 97\икт\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38232" y="3855491"/>
            <a:ext cx="4026090" cy="300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центра 97\икт\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948190"/>
            <a:ext cx="3384645" cy="28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центра 97\икт\IMG-0c7cc700b2e35c77dc6eeaad410d472a-V - копия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326338"/>
            <a:ext cx="2674960" cy="200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центра 97\икт\6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51881" y="498078"/>
            <a:ext cx="4599295" cy="33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IMG-20210216-WA0044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75499" y="2756849"/>
            <a:ext cx="3168501" cy="410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30153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9116" y="0"/>
            <a:ext cx="8024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Наглядные пособия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8748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1.План класса                                             План школы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7" name="Picture 1" descr="C:\Users\user\Desktop\фото центра 97\план\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967" y="1091820"/>
            <a:ext cx="4067033" cy="3111691"/>
          </a:xfrm>
          <a:prstGeom prst="rect">
            <a:avLst/>
          </a:prstGeom>
          <a:noFill/>
        </p:spPr>
      </p:pic>
      <p:pic>
        <p:nvPicPr>
          <p:cNvPr id="19458" name="Picture 2" descr="C:\Users\user\Desktop\фото центра 97\план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765366" y="480684"/>
            <a:ext cx="2952537" cy="427859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394284"/>
            <a:ext cx="93896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Оборудование по народному творчеству «Гжель», «Дымковская роспись», «Городецкая роспись», «Хохломская роспись»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фото центра 97\худож эстетич развитие\IMG-f53c51573a0e7f5a9865fa1d052d0b35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04263" y="651155"/>
            <a:ext cx="4039737" cy="387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центра 97\худож эстетич развитие\IMG-62972abdbbcf9c3d777d0bc8a1f78b71-V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60214"/>
            <a:ext cx="4421875" cy="4011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центра 97\худож эстетич развитие\IMG-da1e0dd54d882b89000d2a7e0031c75f-V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87857" y="586854"/>
            <a:ext cx="5336273" cy="3930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 центра 97\худож эстетич развитие\IMG-9c15e4f400ef53eb8f480908f754b330-V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589412"/>
            <a:ext cx="9144000" cy="62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un9-7.userapi.com/qPqQSECxxXoSU0GLIa2WKDqpZ9DHxIFI6VZzFg/h3Urvv9nr-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394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Школьная форма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cache3.youla.io/files/images/780_780/5c/a0/5ca09e0f22a4498ab823a03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56463"/>
            <a:ext cx="4015909" cy="486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380932" y="228179"/>
            <a:ext cx="4312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Макет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Новая папка\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07975" y="887104"/>
            <a:ext cx="4858604" cy="312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Новая папка\4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6015" y="4170900"/>
            <a:ext cx="2171011" cy="268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Новая папка\2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82937" y="4148919"/>
            <a:ext cx="2142699" cy="270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7.userapi.com/qPqQSECxxXoSU0GLIa2WKDqpZ9DHxIFI6VZzFg/h3Urvv9nr-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-1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Демонстрационные средства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Плакаты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«Правилах поведения в школе», «Школьный режим дня», «расписание уроков»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sng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Лэпбук: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«Подготовка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школе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Мини-музей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Школа наших родителей»</a:t>
            </a:r>
          </a:p>
        </p:txBody>
      </p:sp>
      <p:pic>
        <p:nvPicPr>
          <p:cNvPr id="5" name="Рисунок 4" descr="https://fsd.videouroki.net/html/2015/11/02/98720225/img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6084" y="627797"/>
            <a:ext cx="2947915" cy="29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5.infourok.ru/uploads/ex/0dcb/0009aaba-1bc35a22/img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779234"/>
            <a:ext cx="3780430" cy="28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iz-bumagi-svoimi-rukami.ru/wp-content/uploads/2019/08/2019-08-28_190956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25086" y="1132764"/>
            <a:ext cx="3998794" cy="24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центра 97\игры\IMG-cde816870b06e0038774727068edcd94-V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07978" y="3726955"/>
            <a:ext cx="2036022" cy="272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центра 97\игры\IMG-bbd1bd2bc04f3eae1f377301cc267eba-V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825966"/>
            <a:ext cx="3425588" cy="303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центра 97\демонстрация\1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66029" y="545910"/>
            <a:ext cx="4326341" cy="631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фото центра 97\коллекции\1.jpg"/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8364" y="573206"/>
            <a:ext cx="8761863" cy="628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un9-7.userapi.com/qPqQSECxxXoSU0GLIa2WKDqpZ9DHxIFI6VZzFg/h3Urvv9nr-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12714" y="0"/>
            <a:ext cx="5618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Игры разной направленности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28429"/>
            <a:ext cx="93976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Настольно-печатные, развивающие, дидактические игры: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фото центра 97\игры\IMG-87efb2307463ab26ae15a247dcf4715c-V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9486" y="1023582"/>
            <a:ext cx="5404514" cy="583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фото центра 97\игры\IMG-bbd1bd2bc04f3eae1f377301cc267eba-V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6603" y="972664"/>
            <a:ext cx="3275463" cy="3026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фото центра 97\игры\IMG-cde816870b06e0038774727068edcd94-V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2955" y="3248167"/>
            <a:ext cx="3316406" cy="360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фото центра 97\игры\IMG-dd719096e26decc21c4a2662302066b5-V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53134" y="924834"/>
            <a:ext cx="5390866" cy="4479679"/>
          </a:xfrm>
          <a:prstGeom prst="rect">
            <a:avLst/>
          </a:prstGeom>
          <a:noFill/>
        </p:spPr>
      </p:pic>
      <p:pic>
        <p:nvPicPr>
          <p:cNvPr id="12" name="Рисунок 11" descr="C:\Users\user\Desktop\фото центра 97\игры\IMG-57a2301a64a44b3775d3fcb848c18931-V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6604" y="887104"/>
            <a:ext cx="7983940" cy="597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фото центра 97\демонстрация\VipTalisman22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3111688"/>
            <a:ext cx="4339988" cy="37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user\Desktop\фото центра 97\демонстрация\VipTalisman20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0867" y="3084394"/>
            <a:ext cx="3753134" cy="3773605"/>
          </a:xfrm>
          <a:prstGeom prst="rect">
            <a:avLst/>
          </a:prstGeom>
          <a:noFill/>
        </p:spPr>
      </p:pic>
      <p:pic>
        <p:nvPicPr>
          <p:cNvPr id="15" name="Рисунок 14" descr="C:\Users\user\Desktop\фото центра 97\отработано\икт\7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89359" y="3875964"/>
            <a:ext cx="2825088" cy="298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400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w7</cp:lastModifiedBy>
  <cp:revision>30</cp:revision>
  <dcterms:created xsi:type="dcterms:W3CDTF">2013-11-19T05:52:05Z</dcterms:created>
  <dcterms:modified xsi:type="dcterms:W3CDTF">2021-02-26T09:37:46Z</dcterms:modified>
</cp:coreProperties>
</file>