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0528" y="222069"/>
            <a:ext cx="7249885" cy="1894114"/>
          </a:xfrm>
        </p:spPr>
        <p:txBody>
          <a:bodyPr>
            <a:normAutofit fontScale="90000"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«Детский сад № 97»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ОГРН 1192468036133 ИНН 2465327806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Юридический адрес:660077, г. Красноярск, ул. Петра Ломака, д.2А, т.2179750,2179740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39@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inbox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Фактический адрес:660077, г. Красноярск, ул. Петра Ломака, д.2А,т.2179750,2179740;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                                     660125, г. Красноярск, ул. 9 Мая, д.64, т.2163901,2163900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874" y="1890804"/>
            <a:ext cx="6858000" cy="1655762"/>
          </a:xfrm>
        </p:spPr>
        <p:txBody>
          <a:bodyPr>
            <a:normAutofit/>
          </a:bodyPr>
          <a:lstStyle/>
          <a:p>
            <a:r>
              <a:rPr lang="uk-UA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endParaRPr lang="uk-U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“Школьная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планета”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2331" y="4224701"/>
            <a:ext cx="7369628" cy="1235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Творческая группа: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Тимофеева Марина Александровна, Кожухова Марина Александровна,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Пермякова Ольга Витальевна, Коробейникова Динара Александровна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Новая папка\общий вид\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7624" y="273692"/>
            <a:ext cx="4572000" cy="29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здоровьсбер\IMG-5aa4f7c5a23282cb85bf2d11e3adce2f-V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627016"/>
            <a:ext cx="2194560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здоровьсбер\IMG-b07e9f50ab0d8f9b2aca671c77453609-V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-516236" y="3533755"/>
            <a:ext cx="3462160" cy="242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здоровьсбер\IMG-6ca852a263b5ca39fa891122b8966737-V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5303" y="3174274"/>
            <a:ext cx="2638698" cy="33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здоровьсбер\IMG-a5f63e00b4771c679e651495568f7223-V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38697" y="3487783"/>
            <a:ext cx="3670663" cy="288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Новая папка\здоровьсбер\IMG-7265a5e2e4d70f4e5280e540226dd2bf-V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200000">
            <a:off x="6944231" y="438925"/>
            <a:ext cx="2048226" cy="2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\здоровьсбер\IMG-b4f7ca1917488c0941f36e1a4fb8db15-V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" y="0"/>
            <a:ext cx="3004457" cy="35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Новая папка\здоровьсбер\IMG-5a660ea3f2d7232397c4ccb0dbecf08a-V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22423" y="0"/>
            <a:ext cx="2821577" cy="34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Новая папка\здоровьсбер\IMG-3b42e25b7d3a655cf765255cf0d7bc15-V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81497" y="2834640"/>
            <a:ext cx="4741818" cy="37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Новая папка\общий вид\6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4415246" cy="53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Новая папка\общий вид\IMG-e8bb1b430d87eff912153df0298e0ebb-V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63440" y="-1"/>
            <a:ext cx="4284617" cy="525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1808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 - эстетическое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 в соответствии ФГОС ДО - предполагает развитие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предпосылок ценностно-смыслового восприятия и понимания произведений искусства, мира природы, становление эстетического отношения к окружающему миру.</a:t>
            </a:r>
          </a:p>
        </p:txBody>
      </p:sp>
      <p:pic>
        <p:nvPicPr>
          <p:cNvPr id="6" name="Рисунок 5" descr="C:\Users\user\Desktop\Новая папка\общий вид\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6325" y="2541480"/>
            <a:ext cx="2768670" cy="385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эстетич\IMG-44e237e71c7060e126edcacb799e1eff-V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06830" y="2453493"/>
            <a:ext cx="3004455" cy="321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эстетич\IMG-aad7a52bd21e1f67e24333e9ed46cbe8-V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61659" y="3108959"/>
            <a:ext cx="2573382" cy="323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15292" y="331317"/>
            <a:ext cx="620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материал </a:t>
            </a:r>
          </a:p>
        </p:txBody>
      </p:sp>
      <p:pic>
        <p:nvPicPr>
          <p:cNvPr id="6" name="Рисунок 5" descr="C:\Users\user\Desktop\Новая папка\методич обеспечение\IMG-ace252fc78e90a7fb8fab8849bb7b58b-V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02429"/>
            <a:ext cx="4219303" cy="37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методич обеспечение\IMG-d4f4aaac534a8012dc8c60e5c2a27dd3-V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056370" y="810944"/>
            <a:ext cx="3694701" cy="448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методич обеспечение\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98742" y="2965270"/>
            <a:ext cx="2940801" cy="389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31519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использования</a:t>
            </a:r>
            <a:r>
              <a:rPr kumimoji="0" lang="ru-RU" sz="36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пособия: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интереса к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обучению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школе детей старшего дошкольного возраста;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Проявление инициативы и самостоятельности в игровой деятельности при работе с дидактическим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пособием  «Школьная планета».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1B9062-F231-4828-873F-7B11648E561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72587" y="4008904"/>
            <a:ext cx="1751261" cy="244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05.fotocdn.net/s124/f33cef34f564769f/public_pin_l/28330386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2069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главных задач ФГОС ДО является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и поддержка индивидуальности ребёнка, развитие его способностей и творческого потенциала.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достигается использованием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индивидуального подхода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детям, который должен пронизывать всю образовательную и воспитательную среду дошкольного образовательного учреждения.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целевых ориентиров на этапе завершения дошкольного образования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проявление инициативы и самостоятельности в различных видах деятельности.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972952"/>
            <a:ext cx="89645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Ценность дидактических игр заключается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том, что они открывают перед ребенком путь применения полученных знаний в жизненной практике. 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отметить полифункциональный характер пособия, который можно рассматривать как одну из игровых форм обучения, как самостоятельную игровую деятельность.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up/datai/161815/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2698" y="164014"/>
            <a:ext cx="843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Способствовать развитию интереса воспитанников к школе, учебным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навыкам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обогащению представлений о школьном мире, через разные виды деятельности в соответствии ФГОС ДО.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393937"/>
            <a:ext cx="9143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дидактического пособия: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Продолжать формировать личностную готовность детей к школе, «внутреннюю позицию школьника»;</a:t>
            </a:r>
          </a:p>
          <a:p>
            <a:pPr marL="342900" indent="-342900"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2.Познакомить детей со школьными принадлежностями необходимыми для успешного обучения в школе, правилами поведения, режимом дня школьника;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3.Развивать связную речь; Активизировать словарный запас по темам «Школа. Школьные принадлежности».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4.Совершенствовать психические процессы (концентрация и переключение внимания, увеличения объёма внимания, формирование мыслительных операций – анализ, синтез, обобщение).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5.Воспитывать дружеские взаимоотношения в коллективе.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4583" y="5773784"/>
            <a:ext cx="83994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Осваиваемое детьми содержание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дидактического пособия соответствует основной образовательной программе дошкольного образования МБДОУ №97.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66141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дидактического пособия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-информативность,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вариативность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(использования каждой его части)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-возможность организации образовательной деятельности как с одним ребенком, так и с подгруппой детей (в том числе с участием взрослого как играющего партнера);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дидактические свойства;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доступность структуры и содержания детям старшего дошкольного возраста;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-создание условий для развития игровой, познавательной, исследовательской и творческой активности воспитанников.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61257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Составляющие дидактического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пособия «Школьная планета»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идактическое пособие «Школьная планета»  создано для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старшего дошкольного возраста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Пособие изготовлено в виде «Дома» из 12 кубов разного цвета.</a:t>
            </a: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гранях куба имеются различные кармашки и карточки, в которых размещены дидактические игры и задания.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направлены на: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познавательное, речевое, физическое, художественно-эстетическое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90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общий вид\IMG-db464606960f6e9f721d68ccad374461-V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287383"/>
            <a:ext cx="2860766" cy="348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общий вид\IMG-09493f5145e28607e91554d6d4c9bf41-V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2971" y="235132"/>
            <a:ext cx="3331029" cy="38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общий вид\IMG-e7e6d7708a184244f02b3fdf8ac72255-V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9508" y="2913018"/>
            <a:ext cx="3344092" cy="282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Новая папка\общий вид\IMG-cffb4f72cc250d169eeebbc1c5a19f00-V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036423"/>
            <a:ext cx="2364377" cy="24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\общий вид\IMG-e8bb1b430d87eff912153df0298e0ebb-V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53373" y="4585063"/>
            <a:ext cx="2141988" cy="180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25635" y="728394"/>
            <a:ext cx="33571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Составляющие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дидактического пособия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«Школьная планета».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user\Desktop\Новая папка\общий вид\IMG-eb7bba31ec69aefd6bed44cc9ed6967e-V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72047" y="287383"/>
            <a:ext cx="5290456" cy="657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user\Desktop\Новая папка\общий вид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3304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3942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соответствии ФГОС ДО- включает овладение речью как средством общения и культуры, обогащение активного словаря,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связной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грамматически правильной диалогической и монологической речи.</a:t>
            </a:r>
          </a:p>
        </p:txBody>
      </p:sp>
      <p:pic>
        <p:nvPicPr>
          <p:cNvPr id="6" name="Рисунок 5" descr="C:\Users\user\Desktop\Новая папка\речевое\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52651"/>
            <a:ext cx="3435531" cy="36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речевое\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99462" y="3314322"/>
            <a:ext cx="3644538" cy="35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речевое\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" y="0"/>
            <a:ext cx="3383281" cy="32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Новая папка\речевое\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86400" y="0"/>
            <a:ext cx="3657599" cy="316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\речевое\7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8598" y="-1"/>
            <a:ext cx="2760499" cy="211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Новая папка\речевое\6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5086" y="1763484"/>
            <a:ext cx="2769325" cy="205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Новая папка\речевое\4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68880" y="2769325"/>
            <a:ext cx="4297680" cy="330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Новая папка\общий вид\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81943"/>
            <a:ext cx="3683726" cy="27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Новая папка\общий вид\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20640" y="2547259"/>
            <a:ext cx="4023360" cy="252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4421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Познавательное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в соответствии ФГОС ДО- предполагает развитие интересов детей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любознательности и познавательной мотивации, формирование познавательных действий, 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воображения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творческой активности.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yt3.ggpht.com/a/AATXAJyxeCLF8XQ9uayds926JM5F4kKtR-rpHuXVPw=s900-c-k-c0xffffffff-no-rj-mo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18410" y="2468879"/>
            <a:ext cx="1750423" cy="177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5.infourok.ru/uploads/ex/0fd1/00161c58-ae28c95a/hello_html_m6e0d87ce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68880" y="4467496"/>
            <a:ext cx="4728754" cy="239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www.maam.ru/upload/blogs/detsad-20107-144534777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572"/>
            <a:ext cx="3709851" cy="23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окружающий\IMG-eed0c410f5607d9cfcb72fc9ba9be005-V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69726" y="239653"/>
            <a:ext cx="3174274" cy="229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математика\IMG-ef0f8d91414ff7bd44a35cef10fe7d06-V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3814354"/>
            <a:ext cx="2560319" cy="304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Новая папка\математика\IMG-1edbbbb261517ea525baa67189af59a3-V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4012" y="3762103"/>
            <a:ext cx="3030583" cy="30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\математика\IMG-262f940a61e738094f76ddcabebeee5f-V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17474" y="3735977"/>
            <a:ext cx="3226526" cy="312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Новая папка\окружающий\IMG-ee278cdf392aa22ba98842061aebf5fe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4903" y="261257"/>
            <a:ext cx="2847703" cy="33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61815/0001-001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Новая папка\математика\IMG-6a9dc328887f077e820919f1de58d3ab-V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485" y="3513908"/>
            <a:ext cx="2416629" cy="28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Новая папка\математика\IMG-d6a33ee16b95a8308a36c04bfea5ffbe-V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8834" y="3683725"/>
            <a:ext cx="2860766" cy="266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математика\IMG-6d8f8433a58573fccfdf867a931376d5-V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48595" y="510205"/>
            <a:ext cx="2952206" cy="25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математика\IMG-680abfe76e8d39dee49ce6bd84c769a2-V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96389"/>
            <a:ext cx="2991394" cy="2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математика\IMG-e1687961efdf358549491a356d7eac71-V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4938" y="509827"/>
            <a:ext cx="2299062" cy="2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331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«Детский сад № 97» ОГРН 1192468036133 ИНН 2465327806 Юридический адрес:660077, г. Красноярск, ул. Петра Ломака, д.2А, т.2179750,2179740 E-mail:dou39@inbox.ru Фактический адрес:660077, г. Красноярск, ул. Петра Ломака, д.2А,т.2179750,2179740;                                       660125, г. Красноярск, ул. 9 Мая, д.64, т.2163901,2163900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w7</cp:lastModifiedBy>
  <cp:revision>8</cp:revision>
  <dcterms:created xsi:type="dcterms:W3CDTF">2015-12-18T10:12:37Z</dcterms:created>
  <dcterms:modified xsi:type="dcterms:W3CDTF">2021-02-26T09:37:13Z</dcterms:modified>
</cp:coreProperties>
</file>